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139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43"/>
  </p:normalViewPr>
  <p:slideViewPr>
    <p:cSldViewPr snapToGrid="0" snapToObjects="1">
      <p:cViewPr>
        <p:scale>
          <a:sx n="115" d="100"/>
          <a:sy n="115" d="100"/>
        </p:scale>
        <p:origin x="101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E2D0A64-902E-1948-88A9-222B7F316A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14F3060-EEC4-2A4A-BED7-6B3F6FBDC8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C7068-6D7A-2243-A5E8-34A9AC36981B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BBA0462-938A-9843-9C69-4842C6017E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DB957BE-F553-0E40-A147-83CC6017A6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5CD5B-D728-C34A-935E-7AD391B544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338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6C2CB631-1E21-8C4B-AA59-CC36E47C55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EB5F8D1-BF63-2E4C-9249-A225B6C60B9C}"/>
              </a:ext>
            </a:extLst>
          </p:cNvPr>
          <p:cNvSpPr txBox="1"/>
          <p:nvPr userDrawn="1"/>
        </p:nvSpPr>
        <p:spPr>
          <a:xfrm>
            <a:off x="2910468" y="2921620"/>
            <a:ext cx="4801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4000"/>
              <a:t>ここにコードを入力</a:t>
            </a:r>
          </a:p>
        </p:txBody>
      </p:sp>
    </p:spTree>
    <p:extLst>
      <p:ext uri="{BB962C8B-B14F-4D97-AF65-F5344CB8AC3E}">
        <p14:creationId xmlns:p14="http://schemas.microsoft.com/office/powerpoint/2010/main" val="96191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A3EE61C-E801-CE44-AAA3-B51B4662247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6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411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山形 巧哉</dc:creator>
  <cp:lastModifiedBy>山形 巧哉</cp:lastModifiedBy>
  <cp:revision>2</cp:revision>
  <dcterms:created xsi:type="dcterms:W3CDTF">2018-12-24T03:42:25Z</dcterms:created>
  <dcterms:modified xsi:type="dcterms:W3CDTF">2019-12-18T13:57:37Z</dcterms:modified>
</cp:coreProperties>
</file>