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>
        <p:scale>
          <a:sx n="132" d="100"/>
          <a:sy n="132" d="100"/>
        </p:scale>
        <p:origin x="9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09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87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1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97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46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88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4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891-3822-4E42-BBC0-2F2679E611B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FDAC-AAEA-1E4E-831C-9F23BE7FB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1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1FE2469-6AC1-9944-A5BA-E96C229F2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1" b="4096"/>
          <a:stretch/>
        </p:blipFill>
        <p:spPr>
          <a:xfrm>
            <a:off x="6288711" y="2945770"/>
            <a:ext cx="1539977" cy="30573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59E07EB-A121-9C4E-9222-192D86412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1" b="4096"/>
          <a:stretch/>
        </p:blipFill>
        <p:spPr>
          <a:xfrm>
            <a:off x="8107010" y="2945769"/>
            <a:ext cx="1539977" cy="305730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9A961D-D414-D44C-8830-0F20791E0948}"/>
              </a:ext>
            </a:extLst>
          </p:cNvPr>
          <p:cNvSpPr txBox="1"/>
          <p:nvPr/>
        </p:nvSpPr>
        <p:spPr>
          <a:xfrm>
            <a:off x="4470413" y="6187374"/>
            <a:ext cx="1539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お手持ちのスマホやパソコンで「</a:t>
            </a:r>
            <a:r>
              <a:rPr kumimoji="1" lang="en-US" altLang="ja-JP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slido</a:t>
            </a:r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」を検索した後、</a:t>
            </a:r>
            <a:r>
              <a:rPr kumimoji="1" lang="en-US" altLang="ja-JP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Slido</a:t>
            </a:r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にアクセスしてください。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13BA9FC-9DF9-FD45-8BA1-7A59793A37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1" b="4096"/>
          <a:stretch/>
        </p:blipFill>
        <p:spPr>
          <a:xfrm>
            <a:off x="4470412" y="2945770"/>
            <a:ext cx="1539977" cy="305730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EF45FC-0891-A442-8589-6E1ED8184234}"/>
              </a:ext>
            </a:extLst>
          </p:cNvPr>
          <p:cNvSpPr txBox="1"/>
          <p:nvPr/>
        </p:nvSpPr>
        <p:spPr>
          <a:xfrm>
            <a:off x="6288712" y="6187374"/>
            <a:ext cx="153997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Slido</a:t>
            </a:r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にアクセスするとコードを入力する場所があるので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pPr algn="ctr"/>
            <a:r>
              <a:rPr kumimoji="1"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「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****</a:t>
            </a:r>
            <a:r>
              <a:rPr kumimoji="1"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」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を入力してください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3BE383-DC51-F842-97A0-0214DF7215BD}"/>
              </a:ext>
            </a:extLst>
          </p:cNvPr>
          <p:cNvSpPr txBox="1"/>
          <p:nvPr/>
        </p:nvSpPr>
        <p:spPr>
          <a:xfrm>
            <a:off x="8107011" y="6187374"/>
            <a:ext cx="1539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質問が可能になります。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2267BC-0736-C24E-B81F-C68136286651}"/>
              </a:ext>
            </a:extLst>
          </p:cNvPr>
          <p:cNvSpPr txBox="1"/>
          <p:nvPr/>
        </p:nvSpPr>
        <p:spPr>
          <a:xfrm>
            <a:off x="3308419" y="4241186"/>
            <a:ext cx="98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または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06FF85-6853-C04A-8250-A3D608148A26}"/>
              </a:ext>
            </a:extLst>
          </p:cNvPr>
          <p:cNvSpPr txBox="1"/>
          <p:nvPr/>
        </p:nvSpPr>
        <p:spPr>
          <a:xfrm>
            <a:off x="4659714" y="1214377"/>
            <a:ext cx="5544985" cy="569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「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***************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」では</a:t>
            </a:r>
            <a:r>
              <a:rPr kumimoji="1" lang="en-US" altLang="ja-JP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Slido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(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スライド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)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を利用してワークショップを進めていきます。以下を参考にアクセスしてください。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※</a:t>
            </a:r>
            <a:r>
              <a:rPr kumimoji="1" lang="en-US" altLang="ja-JP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Slido</a:t>
            </a:r>
            <a:r>
              <a:rPr kumimoji="1" lang="ja-JP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はセミナーなどで登壇者に向けて質問を投げかけたり、意見を集約し表示することができるサービスです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658BC1-DDE8-1A4D-A8C3-5CDC9963824F}"/>
              </a:ext>
            </a:extLst>
          </p:cNvPr>
          <p:cNvSpPr txBox="1"/>
          <p:nvPr/>
        </p:nvSpPr>
        <p:spPr>
          <a:xfrm>
            <a:off x="631303" y="1078929"/>
            <a:ext cx="38931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Slido</a:t>
            </a:r>
            <a:r>
              <a:rPr kumimoji="1" lang="ja-JP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の使い方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65711AC-684D-E349-9EBA-A1E490E12B71}"/>
              </a:ext>
            </a:extLst>
          </p:cNvPr>
          <p:cNvCxnSpPr/>
          <p:nvPr/>
        </p:nvCxnSpPr>
        <p:spPr>
          <a:xfrm>
            <a:off x="4524486" y="996374"/>
            <a:ext cx="0" cy="99610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B4D9B54-B6F3-B043-A42D-6A4A8BBC4F15}"/>
              </a:ext>
            </a:extLst>
          </p:cNvPr>
          <p:cNvSpPr/>
          <p:nvPr/>
        </p:nvSpPr>
        <p:spPr>
          <a:xfrm>
            <a:off x="365760" y="2415174"/>
            <a:ext cx="10021824" cy="50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D5DF0E-A1F7-FB4C-9DEC-114AC710CCAC}"/>
              </a:ext>
            </a:extLst>
          </p:cNvPr>
          <p:cNvSpPr/>
          <p:nvPr/>
        </p:nvSpPr>
        <p:spPr>
          <a:xfrm>
            <a:off x="1035042" y="3435927"/>
            <a:ext cx="1995055" cy="19950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</a:rPr>
              <a:t>ここには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QR</a:t>
            </a:r>
            <a:r>
              <a:rPr kumimoji="1" lang="ja-JP" altLang="en-US">
                <a:solidFill>
                  <a:schemeClr val="tx1"/>
                </a:solidFill>
              </a:rPr>
              <a:t>コードを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</a:rPr>
              <a:t>貼り付け</a:t>
            </a:r>
          </a:p>
        </p:txBody>
      </p:sp>
    </p:spTree>
    <p:extLst>
      <p:ext uri="{BB962C8B-B14F-4D97-AF65-F5344CB8AC3E}">
        <p14:creationId xmlns:p14="http://schemas.microsoft.com/office/powerpoint/2010/main" val="279869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106</Words>
  <Application>Microsoft Macintosh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HGPGothicE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山形 巧哉</dc:creator>
  <cp:lastModifiedBy>山形 巧哉</cp:lastModifiedBy>
  <cp:revision>2</cp:revision>
  <dcterms:created xsi:type="dcterms:W3CDTF">2019-12-16T04:23:52Z</dcterms:created>
  <dcterms:modified xsi:type="dcterms:W3CDTF">2019-12-18T13:53:40Z</dcterms:modified>
</cp:coreProperties>
</file>